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handoutMasterIdLst>
    <p:handoutMasterId r:id="rId13"/>
  </p:handoutMasterIdLst>
  <p:sldIdLst>
    <p:sldId id="256" r:id="rId3"/>
    <p:sldId id="303" r:id="rId4"/>
    <p:sldId id="345" r:id="rId5"/>
    <p:sldId id="346" r:id="rId6"/>
    <p:sldId id="351" r:id="rId7"/>
    <p:sldId id="352" r:id="rId8"/>
    <p:sldId id="353" r:id="rId9"/>
    <p:sldId id="347" r:id="rId10"/>
    <p:sldId id="349" r:id="rId11"/>
    <p:sldId id="355" r:id="rId12"/>
  </p:sldIdLst>
  <p:sldSz cx="12192000" cy="6858000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CD8E"/>
    <a:srgbClr val="BD0C16"/>
    <a:srgbClr val="AD292E"/>
    <a:srgbClr val="AE3F37"/>
    <a:srgbClr val="B4161A"/>
    <a:srgbClr val="AC272C"/>
    <a:srgbClr val="C00000"/>
    <a:srgbClr val="A69469"/>
    <a:srgbClr val="ABADB0"/>
    <a:srgbClr val="F6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42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6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handoutMaster" Target="handoutMasters/handout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06A579-AA6A-447C-AD14-809C3DC451B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9C02D4-35A8-4BB6-8A41-40448E6A12E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5" Type="http://schemas.microsoft.com/office/2007/relationships/hdphoto" Target="../media/image4.wdp"/><Relationship Id="rId4" Type="http://schemas.openxmlformats.org/officeDocument/2006/relationships/image" Target="../media/image3.png"/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5" Type="http://schemas.openxmlformats.org/officeDocument/2006/relationships/image" Target="../media/image8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duotone>
              <a:srgbClr val="B22600">
                <a:shade val="45000"/>
                <a:satMod val="135000"/>
              </a:srgb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81362" y="259398"/>
            <a:ext cx="5629275" cy="2095500"/>
          </a:xfrm>
          <a:prstGeom prst="rect">
            <a:avLst/>
          </a:prstGeom>
        </p:spPr>
      </p:pic>
      <p:grpSp>
        <p:nvGrpSpPr>
          <p:cNvPr id="9" name="组合 1"/>
          <p:cNvGrpSpPr/>
          <p:nvPr userDrawn="1"/>
        </p:nvGrpSpPr>
        <p:grpSpPr bwMode="auto">
          <a:xfrm>
            <a:off x="-6350" y="2669857"/>
            <a:ext cx="12215813" cy="3346450"/>
            <a:chOff x="-10" y="3772"/>
            <a:chExt cx="19238" cy="5270"/>
          </a:xfrm>
        </p:grpSpPr>
        <p:sp>
          <p:nvSpPr>
            <p:cNvPr id="10" name="矩形 9"/>
            <p:cNvSpPr/>
            <p:nvPr/>
          </p:nvSpPr>
          <p:spPr>
            <a:xfrm>
              <a:off x="-10" y="4337"/>
              <a:ext cx="19238" cy="4420"/>
            </a:xfrm>
            <a:prstGeom prst="rect">
              <a:avLst/>
            </a:prstGeom>
            <a:solidFill>
              <a:srgbClr val="F6EA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1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" name="矩形 23"/>
            <p:cNvSpPr/>
            <p:nvPr userDrawn="1"/>
          </p:nvSpPr>
          <p:spPr>
            <a:xfrm>
              <a:off x="6088" y="4483"/>
              <a:ext cx="13100" cy="4055"/>
            </a:xfrm>
            <a:custGeom>
              <a:avLst/>
              <a:gdLst>
                <a:gd name="connsiteX0" fmla="*/ 0 w 6480720"/>
                <a:gd name="connsiteY0" fmla="*/ 0 h 3104728"/>
                <a:gd name="connsiteX1" fmla="*/ 6480720 w 6480720"/>
                <a:gd name="connsiteY1" fmla="*/ 0 h 3104728"/>
                <a:gd name="connsiteX2" fmla="*/ 6480720 w 6480720"/>
                <a:gd name="connsiteY2" fmla="*/ 3104728 h 3104728"/>
                <a:gd name="connsiteX3" fmla="*/ 0 w 6480720"/>
                <a:gd name="connsiteY3" fmla="*/ 3104728 h 3104728"/>
                <a:gd name="connsiteX4" fmla="*/ 0 w 6480720"/>
                <a:gd name="connsiteY4" fmla="*/ 0 h 3104728"/>
                <a:gd name="connsiteX0-1" fmla="*/ 1190065 w 6480720"/>
                <a:gd name="connsiteY0-2" fmla="*/ 0 h 3104728"/>
                <a:gd name="connsiteX1-3" fmla="*/ 6480720 w 6480720"/>
                <a:gd name="connsiteY1-4" fmla="*/ 0 h 3104728"/>
                <a:gd name="connsiteX2-5" fmla="*/ 6480720 w 6480720"/>
                <a:gd name="connsiteY2-6" fmla="*/ 3104728 h 3104728"/>
                <a:gd name="connsiteX3-7" fmla="*/ 0 w 6480720"/>
                <a:gd name="connsiteY3-8" fmla="*/ 3104728 h 3104728"/>
                <a:gd name="connsiteX4-9" fmla="*/ 1190065 w 6480720"/>
                <a:gd name="connsiteY4-10" fmla="*/ 0 h 310472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6480720" h="3104728">
                  <a:moveTo>
                    <a:pt x="1190065" y="0"/>
                  </a:moveTo>
                  <a:lnTo>
                    <a:pt x="6480720" y="0"/>
                  </a:lnTo>
                  <a:lnTo>
                    <a:pt x="6480720" y="3104728"/>
                  </a:lnTo>
                  <a:lnTo>
                    <a:pt x="0" y="3104728"/>
                  </a:lnTo>
                  <a:lnTo>
                    <a:pt x="1190065" y="0"/>
                  </a:lnTo>
                  <a:close/>
                </a:path>
              </a:pathLst>
            </a:custGeom>
            <a:solidFill>
              <a:srgbClr val="AD29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535" y="3817"/>
              <a:ext cx="5143" cy="518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pic>
          <p:nvPicPr>
            <p:cNvPr id="13" name="图片 4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7" y="3772"/>
              <a:ext cx="5270" cy="5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5" name="直接连接符 14"/>
            <p:cNvCxnSpPr/>
            <p:nvPr/>
          </p:nvCxnSpPr>
          <p:spPr>
            <a:xfrm>
              <a:off x="10749" y="7477"/>
              <a:ext cx="7678" cy="0"/>
            </a:xfrm>
            <a:prstGeom prst="line">
              <a:avLst/>
            </a:prstGeom>
            <a:ln w="19050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5520702" y="3436460"/>
            <a:ext cx="6180139" cy="1325563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0" y="0"/>
            <a:ext cx="3371414" cy="6858000"/>
          </a:xfrm>
          <a:prstGeom prst="rect">
            <a:avLst/>
          </a:prstGeom>
          <a:solidFill>
            <a:srgbClr val="AD29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08" rIns="91418" bIns="45708"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17375E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304" y="1149745"/>
            <a:ext cx="1976965" cy="1976965"/>
          </a:xfrm>
          <a:prstGeom prst="rect">
            <a:avLst/>
          </a:prstGeom>
        </p:spPr>
      </p:pic>
      <p:grpSp>
        <p:nvGrpSpPr>
          <p:cNvPr id="9" name="组合 8"/>
          <p:cNvGrpSpPr/>
          <p:nvPr userDrawn="1"/>
        </p:nvGrpSpPr>
        <p:grpSpPr>
          <a:xfrm>
            <a:off x="773620" y="4276455"/>
            <a:ext cx="1728614" cy="1207511"/>
            <a:chOff x="335221" y="2087602"/>
            <a:chExt cx="1728614" cy="1207511"/>
          </a:xfrm>
        </p:grpSpPr>
        <p:sp>
          <p:nvSpPr>
            <p:cNvPr id="10" name="矩形 9"/>
            <p:cNvSpPr/>
            <p:nvPr userDrawn="1"/>
          </p:nvSpPr>
          <p:spPr>
            <a:xfrm>
              <a:off x="507674" y="2087602"/>
              <a:ext cx="1383712" cy="646331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165"/>
              <a:r>
                <a:rPr lang="zh-CN" altLang="en-US" sz="3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  录</a:t>
              </a:r>
              <a:endPara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TextBox 20"/>
            <p:cNvSpPr txBox="1"/>
            <p:nvPr userDrawn="1"/>
          </p:nvSpPr>
          <p:spPr>
            <a:xfrm>
              <a:off x="335221" y="2771893"/>
              <a:ext cx="17286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165"/>
              <a:r>
                <a:rPr lang="en-US" altLang="zh-CN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rgbClr val="AD29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-6980" y="0"/>
            <a:ext cx="4037472" cy="6858000"/>
          </a:xfrm>
          <a:prstGeom prst="rect">
            <a:avLst/>
          </a:prstGeom>
          <a:solidFill>
            <a:srgbClr val="F9CD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925732"/>
            <a:ext cx="4030492" cy="1951839"/>
          </a:xfrm>
          <a:prstGeom prst="rect">
            <a:avLst/>
          </a:prstGeom>
        </p:spPr>
      </p:pic>
      <p:sp>
        <p:nvSpPr>
          <p:cNvPr id="26" name="文本占位符 25"/>
          <p:cNvSpPr>
            <a:spLocks noGrp="1"/>
          </p:cNvSpPr>
          <p:nvPr>
            <p:ph type="body" sz="quarter" idx="10" hasCustomPrompt="1"/>
          </p:nvPr>
        </p:nvSpPr>
        <p:spPr>
          <a:xfrm>
            <a:off x="740078" y="3640152"/>
            <a:ext cx="2331189" cy="9144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rgbClr val="BD0C16"/>
                </a:solidFill>
              </a:defRPr>
            </a:lvl1pPr>
          </a:lstStyle>
          <a:p>
            <a:pPr lvl="0"/>
            <a:r>
              <a:rPr lang="en-US" altLang="zh-CN" sz="3600" dirty="0"/>
              <a:t>PART</a:t>
            </a:r>
            <a:r>
              <a:rPr lang="zh-CN" altLang="en-US" sz="3600" dirty="0"/>
              <a:t> </a:t>
            </a:r>
            <a:r>
              <a:rPr lang="en-US" altLang="zh-CN" sz="3600" dirty="0"/>
              <a:t>1</a:t>
            </a:r>
            <a:endParaRPr lang="en-US" altLang="zh-CN" sz="3600" dirty="0"/>
          </a:p>
          <a:p>
            <a:pPr lvl="0"/>
            <a:r>
              <a:rPr lang="zh-CN" altLang="en-US" sz="3600" dirty="0"/>
              <a:t>大标题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838200" y="1511300"/>
            <a:ext cx="10515600" cy="4351338"/>
          </a:xfrm>
        </p:spPr>
        <p:txBody>
          <a:bodyPr/>
          <a:lstStyle>
            <a:lvl1pPr>
              <a:lnSpc>
                <a:spcPct val="150000"/>
              </a:lnSpc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50000"/>
              </a:lnSpc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50000"/>
              </a:lnSpc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50000"/>
              </a:lnSpc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50000"/>
              </a:lnSpc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23766" y="152558"/>
            <a:ext cx="3360033" cy="54451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38696" y="6094365"/>
            <a:ext cx="545103" cy="627110"/>
          </a:xfrm>
          <a:prstGeom prst="rect">
            <a:avLst/>
          </a:prstGeom>
        </p:spPr>
      </p:pic>
      <p:sp>
        <p:nvSpPr>
          <p:cNvPr id="10" name="矩形 9"/>
          <p:cNvSpPr/>
          <p:nvPr userDrawn="1"/>
        </p:nvSpPr>
        <p:spPr>
          <a:xfrm>
            <a:off x="-3969" y="891063"/>
            <a:ext cx="12199938" cy="1539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-1169" y="891063"/>
            <a:ext cx="2743200" cy="153988"/>
          </a:xfrm>
          <a:prstGeom prst="rect">
            <a:avLst/>
          </a:prstGeom>
          <a:solidFill>
            <a:srgbClr val="AD29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标题 6"/>
          <p:cNvSpPr>
            <a:spLocks noGrp="1"/>
          </p:cNvSpPr>
          <p:nvPr>
            <p:ph type="title" hasCustomPrompt="1"/>
          </p:nvPr>
        </p:nvSpPr>
        <p:spPr>
          <a:xfrm>
            <a:off x="283016" y="182088"/>
            <a:ext cx="6410498" cy="560545"/>
          </a:xfrm>
        </p:spPr>
        <p:txBody>
          <a:bodyPr>
            <a:normAutofit/>
          </a:bodyPr>
          <a:lstStyle>
            <a:lvl1pPr>
              <a:defRPr sz="3200">
                <a:solidFill>
                  <a:srgbClr val="B4161A"/>
                </a:solidFill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r>
              <a:rPr lang="zh-CN" altLang="en-US" dirty="0"/>
              <a:t>小标题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615599"/>
            <a:ext cx="5181600" cy="4351338"/>
          </a:xfrm>
        </p:spPr>
        <p:txBody>
          <a:bodyPr/>
          <a:lstStyle>
            <a:lvl1pPr>
              <a:lnSpc>
                <a:spcPct val="150000"/>
              </a:lnSpc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50000"/>
              </a:lnSpc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50000"/>
              </a:lnSpc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50000"/>
              </a:lnSpc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50000"/>
              </a:lnSpc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615599"/>
            <a:ext cx="5181600" cy="4351338"/>
          </a:xfrm>
        </p:spPr>
        <p:txBody>
          <a:bodyPr/>
          <a:lstStyle>
            <a:lvl1pPr>
              <a:lnSpc>
                <a:spcPct val="150000"/>
              </a:lnSpc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50000"/>
              </a:lnSpc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50000"/>
              </a:lnSpc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50000"/>
              </a:lnSpc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50000"/>
              </a:lnSpc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 dirty="0"/>
          </a:p>
        </p:txBody>
      </p:sp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38696" y="6094365"/>
            <a:ext cx="545103" cy="62711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623766" y="152558"/>
            <a:ext cx="3360033" cy="544512"/>
          </a:xfrm>
          <a:prstGeom prst="rect">
            <a:avLst/>
          </a:prstGeom>
        </p:spPr>
      </p:pic>
      <p:sp>
        <p:nvSpPr>
          <p:cNvPr id="14" name="矩形 13"/>
          <p:cNvSpPr/>
          <p:nvPr userDrawn="1"/>
        </p:nvSpPr>
        <p:spPr>
          <a:xfrm>
            <a:off x="-3969" y="891063"/>
            <a:ext cx="12199938" cy="1539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标题 6"/>
          <p:cNvSpPr>
            <a:spLocks noGrp="1"/>
          </p:cNvSpPr>
          <p:nvPr>
            <p:ph type="title" hasCustomPrompt="1"/>
          </p:nvPr>
        </p:nvSpPr>
        <p:spPr>
          <a:xfrm>
            <a:off x="283016" y="182088"/>
            <a:ext cx="6410498" cy="560545"/>
          </a:xfrm>
        </p:spPr>
        <p:txBody>
          <a:bodyPr>
            <a:normAutofit/>
          </a:bodyPr>
          <a:lstStyle>
            <a:lvl1pPr>
              <a:defRPr sz="3200">
                <a:solidFill>
                  <a:srgbClr val="B4161A"/>
                </a:solidFill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r>
              <a:rPr lang="zh-CN" altLang="en-US" dirty="0"/>
              <a:t>小标题</a:t>
            </a:r>
            <a:endParaRPr lang="zh-CN" altLang="en-US" dirty="0"/>
          </a:p>
        </p:txBody>
      </p:sp>
      <p:sp>
        <p:nvSpPr>
          <p:cNvPr id="15" name="矩形 14"/>
          <p:cNvSpPr/>
          <p:nvPr userDrawn="1"/>
        </p:nvSpPr>
        <p:spPr>
          <a:xfrm>
            <a:off x="-1169" y="891063"/>
            <a:ext cx="2743200" cy="153988"/>
          </a:xfrm>
          <a:prstGeom prst="rect">
            <a:avLst/>
          </a:prstGeom>
          <a:solidFill>
            <a:srgbClr val="AD29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38696" y="6094365"/>
            <a:ext cx="545103" cy="62711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623766" y="152558"/>
            <a:ext cx="3360033" cy="544512"/>
          </a:xfrm>
          <a:prstGeom prst="rect">
            <a:avLst/>
          </a:prstGeom>
        </p:spPr>
      </p:pic>
      <p:sp>
        <p:nvSpPr>
          <p:cNvPr id="10" name="矩形 9"/>
          <p:cNvSpPr/>
          <p:nvPr userDrawn="1"/>
        </p:nvSpPr>
        <p:spPr>
          <a:xfrm>
            <a:off x="-3969" y="891063"/>
            <a:ext cx="12199938" cy="1539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标题 6"/>
          <p:cNvSpPr>
            <a:spLocks noGrp="1"/>
          </p:cNvSpPr>
          <p:nvPr>
            <p:ph type="title" hasCustomPrompt="1"/>
          </p:nvPr>
        </p:nvSpPr>
        <p:spPr>
          <a:xfrm>
            <a:off x="283016" y="182088"/>
            <a:ext cx="6410498" cy="560545"/>
          </a:xfrm>
        </p:spPr>
        <p:txBody>
          <a:bodyPr>
            <a:normAutofit/>
          </a:bodyPr>
          <a:lstStyle>
            <a:lvl1pPr>
              <a:defRPr sz="3200">
                <a:solidFill>
                  <a:srgbClr val="B4161A"/>
                </a:solidFill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r>
              <a:rPr lang="zh-CN" altLang="en-US" dirty="0"/>
              <a:t>小标题</a:t>
            </a:r>
            <a:endParaRPr lang="zh-CN" altLang="en-US" dirty="0"/>
          </a:p>
        </p:txBody>
      </p:sp>
      <p:sp>
        <p:nvSpPr>
          <p:cNvPr id="11" name="矩形 10"/>
          <p:cNvSpPr/>
          <p:nvPr userDrawn="1"/>
        </p:nvSpPr>
        <p:spPr>
          <a:xfrm>
            <a:off x="-1169" y="891063"/>
            <a:ext cx="2743200" cy="153988"/>
          </a:xfrm>
          <a:prstGeom prst="rect">
            <a:avLst/>
          </a:prstGeom>
          <a:solidFill>
            <a:srgbClr val="AD29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zh-CN" altLang="en-US" dirty="0"/>
              <a:t>配色要求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2171732"/>
            <a:ext cx="1790700" cy="173355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8200" y="4141756"/>
            <a:ext cx="1790700" cy="173355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038600" y="2138394"/>
            <a:ext cx="5076560" cy="373691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438696" y="6094365"/>
            <a:ext cx="545103" cy="62711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12.png"/><Relationship Id="rId3" Type="http://schemas.microsoft.com/office/2007/relationships/media" Target="../media/media1.mp3"/><Relationship Id="rId2" Type="http://schemas.openxmlformats.org/officeDocument/2006/relationships/audio" Target="../media/media1.mp3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942965" y="3440097"/>
            <a:ext cx="6180139" cy="1325563"/>
          </a:xfrm>
        </p:spPr>
        <p:txBody>
          <a:bodyPr/>
          <a:lstStyle/>
          <a:p>
            <a:pPr algn="ctr"/>
            <a:r>
              <a:rPr lang="zh-CN" altLang="en-US" sz="6000" dirty="0"/>
              <a:t>推优入党大会</a:t>
            </a:r>
            <a:endParaRPr lang="zh-CN" altLang="en-US" sz="6000" dirty="0"/>
          </a:p>
        </p:txBody>
      </p:sp>
      <p:sp>
        <p:nvSpPr>
          <p:cNvPr id="3" name="文本框 2"/>
          <p:cNvSpPr txBox="1"/>
          <p:nvPr/>
        </p:nvSpPr>
        <p:spPr>
          <a:xfrm>
            <a:off x="6762750" y="5136515"/>
            <a:ext cx="5278120" cy="4254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000" b="1" kern="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思源黑体 CN Normal" panose="020B0400000000000000" pitchFamily="34" charset="-122"/>
              </a:rPr>
              <a:t>北京师范大学弘文书院</a:t>
            </a:r>
            <a:r>
              <a:rPr lang="en-US" altLang="zh-CN" sz="2000" b="1" kern="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思源黑体 CN Normal" panose="020B0400000000000000" pitchFamily="34" charset="-122"/>
              </a:rPr>
              <a:t>202x</a:t>
            </a:r>
            <a:r>
              <a:rPr lang="zh-CN" altLang="en-US" sz="2000" b="1" kern="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思源黑体 CN Normal" panose="020B0400000000000000" pitchFamily="34" charset="-122"/>
              </a:rPr>
              <a:t>级</a:t>
            </a:r>
            <a:r>
              <a:rPr lang="en-US" altLang="zh-CN" sz="2000" b="1" kern="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思源黑体 CN Normal" panose="020B0400000000000000" pitchFamily="34" charset="-122"/>
              </a:rPr>
              <a:t>XXXX</a:t>
            </a:r>
            <a:r>
              <a:rPr lang="zh-CN" altLang="en-US" sz="2000" b="1" kern="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思源黑体 CN Normal" panose="020B0400000000000000" pitchFamily="34" charset="-122"/>
              </a:rPr>
              <a:t>班团支部</a:t>
            </a:r>
            <a:endParaRPr lang="zh-CN" altLang="en-US" sz="2000" b="1" kern="0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思源黑体 CN Normal" panose="020B0400000000000000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942965" y="3440097"/>
            <a:ext cx="6180139" cy="1325563"/>
          </a:xfrm>
        </p:spPr>
        <p:txBody>
          <a:bodyPr/>
          <a:lstStyle/>
          <a:p>
            <a:pPr algn="ctr"/>
            <a:r>
              <a:rPr lang="zh-CN" altLang="en-US" sz="6000" dirty="0"/>
              <a:t>推优入党大会</a:t>
            </a:r>
            <a:endParaRPr lang="zh-CN" altLang="en-US" sz="6000" dirty="0"/>
          </a:p>
        </p:txBody>
      </p:sp>
      <p:sp>
        <p:nvSpPr>
          <p:cNvPr id="3" name="文本框 2"/>
          <p:cNvSpPr txBox="1"/>
          <p:nvPr/>
        </p:nvSpPr>
        <p:spPr>
          <a:xfrm>
            <a:off x="6762750" y="5136515"/>
            <a:ext cx="5278120" cy="4254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000" b="1" kern="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思源黑体 CN Normal" panose="020B0400000000000000" pitchFamily="34" charset="-122"/>
              </a:rPr>
              <a:t>北京师范大学弘文书院</a:t>
            </a:r>
            <a:r>
              <a:rPr lang="en-US" altLang="zh-CN" sz="2000" b="1" kern="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思源黑体 CN Normal" panose="020B0400000000000000" pitchFamily="34" charset="-122"/>
              </a:rPr>
              <a:t>202x</a:t>
            </a:r>
            <a:r>
              <a:rPr lang="zh-CN" altLang="en-US" sz="2000" b="1" kern="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思源黑体 CN Normal" panose="020B0400000000000000" pitchFamily="34" charset="-122"/>
              </a:rPr>
              <a:t>级</a:t>
            </a:r>
            <a:r>
              <a:rPr lang="en-US" altLang="zh-CN" sz="2000" b="1" kern="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思源黑体 CN Normal" panose="020B0400000000000000" pitchFamily="34" charset="-122"/>
              </a:rPr>
              <a:t>XXXX</a:t>
            </a:r>
            <a:r>
              <a:rPr lang="zh-CN" altLang="en-US" sz="2000" b="1" kern="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思源黑体 CN Normal" panose="020B0400000000000000" pitchFamily="34" charset="-122"/>
              </a:rPr>
              <a:t>班团支部</a:t>
            </a:r>
            <a:endParaRPr lang="zh-CN" altLang="en-US" sz="2000" b="1" kern="0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思源黑体 CN Normal" panose="020B0400000000000000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570046" y="3730894"/>
            <a:ext cx="2729059" cy="1720606"/>
          </a:xfrm>
        </p:spPr>
        <p:txBody>
          <a:bodyPr>
            <a:normAutofit fontScale="30000"/>
          </a:bodyPr>
          <a:lstStyle/>
          <a:p>
            <a:pPr algn="ctr"/>
            <a:r>
              <a:rPr lang="en-US" altLang="zh-CN" sz="2800" dirty="0"/>
              <a:t>             </a:t>
            </a:r>
            <a:r>
              <a:rPr lang="en-US" altLang="zh-CN" sz="10700" b="1" dirty="0">
                <a:latin typeface="宋体" panose="02010600030101010101" pitchFamily="2" charset="-122"/>
                <a:ea typeface="宋体" panose="02010600030101010101" pitchFamily="2" charset="-122"/>
              </a:rPr>
              <a:t>全体起立，</a:t>
            </a:r>
            <a:endParaRPr lang="en-US" altLang="zh-CN" sz="107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en-US" altLang="zh-CN" sz="10700" b="1" dirty="0">
                <a:latin typeface="宋体" panose="02010600030101010101" pitchFamily="2" charset="-122"/>
                <a:ea typeface="宋体" panose="02010600030101010101" pitchFamily="2" charset="-122"/>
              </a:rPr>
              <a:t>齐唱团歌</a:t>
            </a:r>
            <a:endParaRPr lang="en-US" altLang="zh-CN" sz="107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" name="Aitds4"/>
          <p:cNvSpPr/>
          <p:nvPr>
            <p:custDataLst>
              <p:tags r:id="rId1"/>
            </p:custDataLst>
          </p:nvPr>
        </p:nvSpPr>
        <p:spPr>
          <a:xfrm>
            <a:off x="6197600" y="421640"/>
            <a:ext cx="4908550" cy="584009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indent="457200">
              <a:lnSpc>
                <a:spcPct val="130000"/>
              </a:lnSpc>
            </a:pPr>
            <a:r>
              <a:rPr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我们是五月的花海，</a:t>
            </a:r>
            <a:endParaRPr sz="24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457200">
              <a:lnSpc>
                <a:spcPct val="130000"/>
              </a:lnSpc>
            </a:pPr>
            <a:r>
              <a:rPr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用青春拥抱时代</a:t>
            </a:r>
            <a:r>
              <a:rPr lang="zh-CN"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sz="24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457200">
              <a:lnSpc>
                <a:spcPct val="130000"/>
              </a:lnSpc>
            </a:pPr>
            <a:r>
              <a:rPr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我们是初升的太阳，</a:t>
            </a:r>
            <a:endParaRPr sz="24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457200">
              <a:lnSpc>
                <a:spcPct val="130000"/>
              </a:lnSpc>
            </a:pPr>
            <a:r>
              <a:rPr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用生命点燃未来。</a:t>
            </a:r>
            <a:endParaRPr sz="24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457200">
              <a:lnSpc>
                <a:spcPct val="130000"/>
              </a:lnSpc>
            </a:pPr>
            <a:r>
              <a:rPr lang="en-US"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五四</a:t>
            </a:r>
            <a:r>
              <a:rPr lang="en-US"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的火炬，</a:t>
            </a:r>
            <a:endParaRPr sz="24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457200">
              <a:lnSpc>
                <a:spcPct val="130000"/>
              </a:lnSpc>
            </a:pPr>
            <a:r>
              <a:rPr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唤起了民族的</a:t>
            </a:r>
            <a:r>
              <a:rPr lang="zh-CN"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觉</a:t>
            </a:r>
            <a:r>
              <a:rPr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醒</a:t>
            </a:r>
            <a:r>
              <a:rPr lang="zh-CN"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endParaRPr sz="24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457200">
              <a:lnSpc>
                <a:spcPct val="130000"/>
              </a:lnSpc>
            </a:pPr>
            <a:r>
              <a:rPr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壮丽的事业，</a:t>
            </a:r>
            <a:endParaRPr sz="24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457200">
              <a:lnSpc>
                <a:spcPct val="130000"/>
              </a:lnSpc>
            </a:pPr>
            <a:r>
              <a:rPr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激励着我们继往开来。</a:t>
            </a:r>
            <a:endParaRPr sz="24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457200">
              <a:lnSpc>
                <a:spcPct val="130000"/>
              </a:lnSpc>
            </a:pPr>
            <a:r>
              <a:rPr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光荣啊</a:t>
            </a:r>
            <a:r>
              <a:rPr lang="zh-CN"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！</a:t>
            </a:r>
            <a:r>
              <a:rPr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中国共青团，</a:t>
            </a:r>
            <a:endParaRPr sz="24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457200">
              <a:lnSpc>
                <a:spcPct val="130000"/>
              </a:lnSpc>
            </a:pPr>
            <a:r>
              <a:rPr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光荣啊</a:t>
            </a:r>
            <a:r>
              <a:rPr lang="zh-CN"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！</a:t>
            </a:r>
            <a:r>
              <a:rPr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中国共青团</a:t>
            </a:r>
            <a:r>
              <a:rPr lang="zh-CN"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endParaRPr sz="24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457200">
              <a:lnSpc>
                <a:spcPct val="130000"/>
              </a:lnSpc>
            </a:pPr>
            <a:r>
              <a:rPr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母亲用共产主义为我们命名，</a:t>
            </a:r>
            <a:endParaRPr sz="24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457200">
              <a:lnSpc>
                <a:spcPct val="130000"/>
              </a:lnSpc>
            </a:pPr>
            <a:r>
              <a:rPr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我们开创新的世界。</a:t>
            </a:r>
            <a:endParaRPr lang="zh-CN" altLang="en-US" sz="24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2" name="华语群星-光荣啊！中国共青团">
            <a:hlinkClick r:id="" action="ppaction://media"/>
          </p:cNvPr>
          <p:cNvPicPr/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624965" y="5819140"/>
            <a:ext cx="619125" cy="619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6" dur="16060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1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575945" y="4042410"/>
            <a:ext cx="2621280" cy="860425"/>
          </a:xfrm>
        </p:spPr>
        <p:txBody>
          <a:bodyPr>
            <a:normAutofit fontScale="25000"/>
          </a:bodyPr>
          <a:lstStyle/>
          <a:p>
            <a:pPr algn="ctr"/>
            <a:r>
              <a:rPr lang="en-US" altLang="zh-CN" sz="2800" dirty="0"/>
              <a:t>             </a:t>
            </a:r>
            <a:r>
              <a:rPr lang="zh-CN" altLang="en-US" sz="14400" b="1" dirty="0">
                <a:latin typeface="宋体" panose="02010600030101010101" pitchFamily="2" charset="-122"/>
                <a:ea typeface="宋体" panose="02010600030101010101" pitchFamily="2" charset="-122"/>
              </a:rPr>
              <a:t>第一部分</a:t>
            </a:r>
            <a:endParaRPr lang="zh-CN" altLang="en-US" sz="14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" name="Aitds4"/>
          <p:cNvSpPr/>
          <p:nvPr>
            <p:custDataLst>
              <p:tags r:id="rId1"/>
            </p:custDataLst>
          </p:nvPr>
        </p:nvSpPr>
        <p:spPr>
          <a:xfrm>
            <a:off x="5075555" y="509270"/>
            <a:ext cx="6182360" cy="584009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indent="457200" algn="ctr">
              <a:lnSpc>
                <a:spcPct val="130000"/>
              </a:lnSpc>
            </a:pPr>
            <a:r>
              <a:rPr sz="72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组织委员介绍候选人情况</a:t>
            </a:r>
            <a:endParaRPr sz="72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457200" algn="ctr">
              <a:lnSpc>
                <a:spcPct val="130000"/>
              </a:lnSpc>
            </a:pPr>
            <a:endParaRPr sz="72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457200" algn="ctr">
              <a:lnSpc>
                <a:spcPct val="130000"/>
              </a:lnSpc>
            </a:pPr>
            <a:r>
              <a:rPr lang="zh-CN" sz="66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候选人：</a:t>
            </a:r>
            <a:r>
              <a:rPr lang="en-US" altLang="zh-CN" sz="66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XXX</a:t>
            </a:r>
            <a:endParaRPr lang="en-US" altLang="zh-CN" sz="66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575945" y="4042410"/>
            <a:ext cx="2621280" cy="860425"/>
          </a:xfrm>
        </p:spPr>
        <p:txBody>
          <a:bodyPr>
            <a:normAutofit fontScale="25000"/>
          </a:bodyPr>
          <a:lstStyle/>
          <a:p>
            <a:pPr algn="ctr"/>
            <a:r>
              <a:rPr lang="en-US" altLang="zh-CN" sz="2800" dirty="0"/>
              <a:t>             </a:t>
            </a:r>
            <a:r>
              <a:rPr lang="zh-CN" altLang="en-US" sz="14400" b="1" dirty="0">
                <a:latin typeface="宋体" panose="02010600030101010101" pitchFamily="2" charset="-122"/>
                <a:ea typeface="宋体" panose="02010600030101010101" pitchFamily="2" charset="-122"/>
              </a:rPr>
              <a:t>第二部分</a:t>
            </a:r>
            <a:endParaRPr lang="zh-CN" altLang="en-US" sz="14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" name="Aitds4"/>
          <p:cNvSpPr/>
          <p:nvPr>
            <p:custDataLst>
              <p:tags r:id="rId1"/>
            </p:custDataLst>
          </p:nvPr>
        </p:nvSpPr>
        <p:spPr>
          <a:xfrm>
            <a:off x="5075555" y="1656080"/>
            <a:ext cx="6182360" cy="377380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indent="457200" algn="ctr">
              <a:lnSpc>
                <a:spcPct val="130000"/>
              </a:lnSpc>
            </a:pPr>
            <a:r>
              <a:rPr sz="7200" b="1" dirty="0" err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候选人</a:t>
            </a:r>
            <a:endParaRPr lang="en-US" sz="72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457200" algn="ctr">
              <a:lnSpc>
                <a:spcPct val="130000"/>
              </a:lnSpc>
            </a:pPr>
            <a:r>
              <a:rPr sz="7200" b="1" dirty="0" err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自我评述</a:t>
            </a:r>
            <a:endParaRPr lang="en-US" altLang="zh-CN" sz="66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内容占位符 4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zh-CN" altLang="en-US"/>
              <a:t>照片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half" idx="2"/>
          </p:nvPr>
        </p:nvSpPr>
        <p:spPr/>
        <p:txBody>
          <a:bodyPr/>
          <a:p>
            <a:r>
              <a:rPr lang="zh-CN" altLang="en-US"/>
              <a:t>简介</a:t>
            </a:r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CN" altLang="en-US"/>
              <a:t>候选人</a:t>
            </a:r>
            <a:r>
              <a:rPr lang="en-US" altLang="zh-CN"/>
              <a:t>1</a:t>
            </a:r>
            <a:endParaRPr lang="en-US" altLang="zh-CN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内容占位符 4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zh-CN" altLang="en-US"/>
              <a:t>照片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half" idx="2"/>
          </p:nvPr>
        </p:nvSpPr>
        <p:spPr/>
        <p:txBody>
          <a:bodyPr/>
          <a:p>
            <a:r>
              <a:rPr lang="zh-CN" altLang="en-US"/>
              <a:t>简介</a:t>
            </a:r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CN" altLang="en-US"/>
              <a:t>候选人</a:t>
            </a:r>
            <a:r>
              <a:rPr lang="en-US" altLang="zh-CN"/>
              <a:t>2</a:t>
            </a:r>
            <a:endParaRPr lang="en-US" altLang="zh-CN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内容占位符 4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zh-CN" altLang="en-US"/>
              <a:t>照片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half" idx="2"/>
          </p:nvPr>
        </p:nvSpPr>
        <p:spPr/>
        <p:txBody>
          <a:bodyPr/>
          <a:p>
            <a:r>
              <a:rPr lang="zh-CN" altLang="en-US"/>
              <a:t>简介</a:t>
            </a:r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CN" altLang="en-US"/>
              <a:t>候选人</a:t>
            </a:r>
            <a:r>
              <a:rPr lang="en-US" altLang="zh-CN"/>
              <a:t>3</a:t>
            </a:r>
            <a:endParaRPr lang="en-US" altLang="zh-CN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575945" y="4042410"/>
            <a:ext cx="2621280" cy="860425"/>
          </a:xfrm>
        </p:spPr>
        <p:txBody>
          <a:bodyPr>
            <a:normAutofit fontScale="25000"/>
          </a:bodyPr>
          <a:lstStyle/>
          <a:p>
            <a:pPr algn="ctr"/>
            <a:r>
              <a:rPr lang="en-US" altLang="zh-CN" sz="2800" dirty="0"/>
              <a:t>             </a:t>
            </a:r>
            <a:r>
              <a:rPr lang="zh-CN" altLang="en-US" sz="14400" b="1" dirty="0">
                <a:latin typeface="宋体" panose="02010600030101010101" pitchFamily="2" charset="-122"/>
                <a:ea typeface="宋体" panose="02010600030101010101" pitchFamily="2" charset="-122"/>
              </a:rPr>
              <a:t>第三部分</a:t>
            </a:r>
            <a:endParaRPr lang="zh-CN" altLang="en-US" sz="14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" name="Aitds4"/>
          <p:cNvSpPr/>
          <p:nvPr>
            <p:custDataLst>
              <p:tags r:id="rId1"/>
            </p:custDataLst>
          </p:nvPr>
        </p:nvSpPr>
        <p:spPr>
          <a:xfrm>
            <a:off x="5648960" y="2503805"/>
            <a:ext cx="5500370" cy="185039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indent="457200" algn="ctr">
              <a:lnSpc>
                <a:spcPct val="130000"/>
              </a:lnSpc>
            </a:pPr>
            <a:r>
              <a:rPr sz="8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民主投票</a:t>
            </a:r>
            <a:endParaRPr sz="88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575945" y="4042410"/>
            <a:ext cx="2621280" cy="860425"/>
          </a:xfrm>
        </p:spPr>
        <p:txBody>
          <a:bodyPr>
            <a:normAutofit fontScale="25000"/>
          </a:bodyPr>
          <a:lstStyle/>
          <a:p>
            <a:pPr algn="ctr"/>
            <a:r>
              <a:rPr lang="en-US" altLang="zh-CN" sz="2800" dirty="0"/>
              <a:t>             </a:t>
            </a:r>
            <a:r>
              <a:rPr lang="zh-CN" altLang="en-US" sz="14400" b="1" dirty="0">
                <a:latin typeface="宋体" panose="02010600030101010101" pitchFamily="2" charset="-122"/>
                <a:ea typeface="宋体" panose="02010600030101010101" pitchFamily="2" charset="-122"/>
              </a:rPr>
              <a:t>第四部分</a:t>
            </a:r>
            <a:endParaRPr lang="zh-CN" altLang="en-US" sz="14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" name="Aitds4"/>
          <p:cNvSpPr/>
          <p:nvPr>
            <p:custDataLst>
              <p:tags r:id="rId1"/>
            </p:custDataLst>
          </p:nvPr>
        </p:nvSpPr>
        <p:spPr>
          <a:xfrm>
            <a:off x="5648960" y="2503805"/>
            <a:ext cx="5500370" cy="185039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indent="457200" algn="ctr">
              <a:lnSpc>
                <a:spcPct val="130000"/>
              </a:lnSpc>
            </a:pPr>
            <a:r>
              <a:rPr sz="8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唱    票</a:t>
            </a:r>
            <a:endParaRPr sz="88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PA" val="v5.2.9"/>
  <p:tag name="KSO_WM_BEAUTIFY_FLAG" val=""/>
</p:tagLst>
</file>

<file path=ppt/tags/tag2.xml><?xml version="1.0" encoding="utf-8"?>
<p:tagLst xmlns:p="http://schemas.openxmlformats.org/presentationml/2006/main">
  <p:tag name="PA" val="v5.2.9"/>
  <p:tag name="KSO_WM_BEAUTIFY_FLAG" val=""/>
</p:tagLst>
</file>

<file path=ppt/tags/tag3.xml><?xml version="1.0" encoding="utf-8"?>
<p:tagLst xmlns:p="http://schemas.openxmlformats.org/presentationml/2006/main">
  <p:tag name="PA" val="v5.2.9"/>
  <p:tag name="KSO_WM_BEAUTIFY_FLAG" val=""/>
</p:tagLst>
</file>

<file path=ppt/tags/tag4.xml><?xml version="1.0" encoding="utf-8"?>
<p:tagLst xmlns:p="http://schemas.openxmlformats.org/presentationml/2006/main">
  <p:tag name="PA" val="v5.2.9"/>
  <p:tag name="KSO_WM_BEAUTIFY_FLAG" val=""/>
</p:tagLst>
</file>

<file path=ppt/tags/tag5.xml><?xml version="1.0" encoding="utf-8"?>
<p:tagLst xmlns:p="http://schemas.openxmlformats.org/presentationml/2006/main">
  <p:tag name="PA" val="v5.2.9"/>
  <p:tag name="KSO_WM_BEAUTIFY_FLAG" val=""/>
</p:tagLst>
</file>

<file path=ppt/tags/tag6.xml><?xml version="1.0" encoding="utf-8"?>
<p:tagLst xmlns:p="http://schemas.openxmlformats.org/presentationml/2006/main">
  <p:tag name="COMMONDATA" val="eyJoZGlkIjoiMzJlMzE0ZWY0NGYyNGUxMzU0MDEwYzUxMjc1Yzc5YzQifQ=="/>
  <p:tag name="KSO_WPP_MARK_KEY" val="4b0c0e26-3d66-4bfc-9607-064f78ca2414"/>
  <p:tag name="commondata" val="eyJoZGlkIjoiYzNjZmRkNzMzMmM0YWQxMDNiMDRhNWNlZGU4NzQwNWIifQ=="/>
</p:tagLst>
</file>

<file path=ppt/theme/theme1.xml><?xml version="1.0" encoding="utf-8"?>
<a:theme xmlns:a="http://schemas.openxmlformats.org/drawingml/2006/main" name="Office 主题​​">
  <a:themeElements>
    <a:clrScheme name="红橙色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316</Words>
  <Application>WPS 演示</Application>
  <PresentationFormat>宽屏</PresentationFormat>
  <Paragraphs>61</Paragraphs>
  <Slides>10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1" baseType="lpstr">
      <vt:lpstr>Arial</vt:lpstr>
      <vt:lpstr>宋体</vt:lpstr>
      <vt:lpstr>Wingdings</vt:lpstr>
      <vt:lpstr>微软雅黑</vt:lpstr>
      <vt:lpstr>Calibri</vt:lpstr>
      <vt:lpstr>华文中宋</vt:lpstr>
      <vt:lpstr>思源黑体 CN Normal</vt:lpstr>
      <vt:lpstr>黑体</vt:lpstr>
      <vt:lpstr>Arial Unicode MS</vt:lpstr>
      <vt:lpstr>等线</vt:lpstr>
      <vt:lpstr>Office 主题​​</vt:lpstr>
      <vt:lpstr>推优入党大会</vt:lpstr>
      <vt:lpstr>PowerPoint 演示文稿</vt:lpstr>
      <vt:lpstr>PowerPoint 演示文稿</vt:lpstr>
      <vt:lpstr>PowerPoint 演示文稿</vt:lpstr>
      <vt:lpstr>候选人1</vt:lpstr>
      <vt:lpstr>候选人2</vt:lpstr>
      <vt:lpstr>候选人3</vt:lpstr>
      <vt:lpstr>PowerPoint 演示文稿</vt:lpstr>
      <vt:lpstr>PowerPoint 演示文稿</vt:lpstr>
      <vt:lpstr>推优入党大会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dellpc</dc:creator>
  <cp:lastModifiedBy>高天雨</cp:lastModifiedBy>
  <cp:revision>86</cp:revision>
  <dcterms:created xsi:type="dcterms:W3CDTF">2022-06-30T03:37:00Z</dcterms:created>
  <dcterms:modified xsi:type="dcterms:W3CDTF">2024-02-21T03:19:56Z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14FD253D4B6A4B23964E06850A272740</vt:lpwstr>
  </property>
  <property fmtid="{D5CDD505-2E9C-101B-9397-08002B2CF9AE}" pid="3" name="KSOProductBuildVer">
    <vt:lpwstr>2052-12.1.0.16388</vt:lpwstr>
  </property>
</Properties>
</file>